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58" r:id="rId4"/>
    <p:sldId id="257" r:id="rId5"/>
    <p:sldId id="259" r:id="rId6"/>
    <p:sldId id="262" r:id="rId7"/>
    <p:sldId id="263" r:id="rId8"/>
    <p:sldId id="271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3" r:id="rId17"/>
    <p:sldId id="274" r:id="rId18"/>
    <p:sldId id="272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nsohxxn.github.io/unity%20lesson%204/ch7/#-%EC%8A%A4%ED%85%8C%EC%9D%B4%EC%A7%80-%EA%B5%AC%ED%98%84" TargetMode="External"/><Relationship Id="rId2" Type="http://schemas.openxmlformats.org/officeDocument/2006/relationships/hyperlink" Target="https://m.blog.naver.com/sibe1111/22127972509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ssetstore.unity.com/audio" TargetMode="External"/><Relationship Id="rId4" Type="http://schemas.openxmlformats.org/officeDocument/2006/relationships/hyperlink" Target="https://notyu.tistory.com/57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A14C66-8F1E-9151-1EC5-B141C9A4D5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공굴리기 게임 개선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4F400E2-1D90-DC7E-1CE0-D7F987F8C7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소프트웨어학과 </a:t>
            </a:r>
            <a:r>
              <a:rPr lang="en-US" altLang="ko-KR" dirty="0"/>
              <a:t>2020975032 </a:t>
            </a:r>
            <a:r>
              <a:rPr lang="ko-KR" altLang="en-US" dirty="0"/>
              <a:t>안지현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460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ED0278-4632-FBA4-3F2C-8995BE1B1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9106"/>
          </a:xfrm>
        </p:spPr>
        <p:txBody>
          <a:bodyPr/>
          <a:lstStyle/>
          <a:p>
            <a:r>
              <a:rPr lang="ko-KR" altLang="en-US" dirty="0"/>
              <a:t>수정</a:t>
            </a:r>
            <a:r>
              <a:rPr lang="en-US" altLang="ko-KR" dirty="0"/>
              <a:t>2.1 – </a:t>
            </a:r>
            <a:r>
              <a:rPr lang="ko-KR" altLang="en-US" dirty="0"/>
              <a:t>움직이는 </a:t>
            </a:r>
            <a:r>
              <a:rPr lang="en-US" altLang="ko-KR" dirty="0"/>
              <a:t>Platform</a:t>
            </a:r>
            <a:r>
              <a:rPr lang="ko-KR" altLang="en-US" dirty="0"/>
              <a:t> 생성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30793C8-050A-D1E2-7634-F14B4D5B4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835" y="1643671"/>
            <a:ext cx="5888655" cy="2032590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3601D4-1DFD-7108-CED7-01AD68846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835" y="3855025"/>
            <a:ext cx="3265598" cy="12735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5EA524A-80CE-34F3-B73D-7B86D6BFE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835" y="5350195"/>
            <a:ext cx="4734409" cy="12735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362086-93A7-804F-3D8C-05A8A939FA58}"/>
              </a:ext>
            </a:extLst>
          </p:cNvPr>
          <p:cNvSpPr txBox="1"/>
          <p:nvPr/>
        </p:nvSpPr>
        <p:spPr>
          <a:xfrm>
            <a:off x="7119257" y="4805442"/>
            <a:ext cx="4301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Movingplatform</a:t>
            </a:r>
            <a:r>
              <a:rPr lang="ko-KR" altLang="en-US" dirty="0"/>
              <a:t>에 </a:t>
            </a:r>
            <a:r>
              <a:rPr lang="en-US" altLang="ko-KR" dirty="0"/>
              <a:t>element</a:t>
            </a:r>
            <a:r>
              <a:rPr lang="ko-KR" altLang="en-US" dirty="0"/>
              <a:t>를 추가해줘서 저절로 위아래로 움직이도록 함</a:t>
            </a:r>
          </a:p>
        </p:txBody>
      </p:sp>
    </p:spTree>
    <p:extLst>
      <p:ext uri="{BB962C8B-B14F-4D97-AF65-F5344CB8AC3E}">
        <p14:creationId xmlns:p14="http://schemas.microsoft.com/office/powerpoint/2010/main" val="2487247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ED0278-4632-FBA4-3F2C-8995BE1B1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수정</a:t>
            </a:r>
            <a:r>
              <a:rPr lang="en-US" altLang="ko-KR" dirty="0"/>
              <a:t>2.2 – </a:t>
            </a:r>
            <a:r>
              <a:rPr lang="ko-KR" altLang="en-US" dirty="0" err="1"/>
              <a:t>점프판</a:t>
            </a:r>
            <a:r>
              <a:rPr lang="ko-KR" altLang="en-US" dirty="0"/>
              <a:t> 생성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4E03F06-AD3C-8317-0217-4888A21E13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81039" y="1610939"/>
            <a:ext cx="4441371" cy="1310754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3BC8618-5384-FE40-5EDD-6B5EB7EA6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893" y="1610939"/>
            <a:ext cx="5730737" cy="40389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80792E5-8415-7FAF-8C43-D4E30E03E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3002223"/>
            <a:ext cx="3527148" cy="5486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325317-8988-57B8-DC34-83C7C8A4E4EC}"/>
              </a:ext>
            </a:extLst>
          </p:cNvPr>
          <p:cNvSpPr txBox="1"/>
          <p:nvPr/>
        </p:nvSpPr>
        <p:spPr>
          <a:xfrm>
            <a:off x="7181646" y="4277224"/>
            <a:ext cx="4040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점프판에 공이 </a:t>
            </a:r>
            <a:r>
              <a:rPr lang="ko-KR" altLang="en-US" dirty="0" err="1"/>
              <a:t>부딪혔을때</a:t>
            </a:r>
            <a:r>
              <a:rPr lang="ko-KR" altLang="en-US" dirty="0"/>
              <a:t> 지정된 방향으로 </a:t>
            </a:r>
            <a:r>
              <a:rPr lang="ko-KR" altLang="en-US" dirty="0" err="1"/>
              <a:t>튕겨나가도록</a:t>
            </a:r>
            <a:r>
              <a:rPr lang="ko-KR" altLang="en-US" dirty="0"/>
              <a:t> 함</a:t>
            </a:r>
          </a:p>
        </p:txBody>
      </p:sp>
    </p:spTree>
    <p:extLst>
      <p:ext uri="{BB962C8B-B14F-4D97-AF65-F5344CB8AC3E}">
        <p14:creationId xmlns:p14="http://schemas.microsoft.com/office/powerpoint/2010/main" val="1156877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ED0278-4632-FBA4-3F2C-8995BE1B1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9776"/>
          </a:xfrm>
        </p:spPr>
        <p:txBody>
          <a:bodyPr/>
          <a:lstStyle/>
          <a:p>
            <a:r>
              <a:rPr lang="ko-KR" altLang="en-US" dirty="0"/>
              <a:t>수정</a:t>
            </a:r>
            <a:r>
              <a:rPr lang="en-US" altLang="ko-KR" dirty="0"/>
              <a:t>2.3 – </a:t>
            </a:r>
            <a:r>
              <a:rPr lang="ko-KR" altLang="en-US" dirty="0" err="1"/>
              <a:t>텔레포트</a:t>
            </a:r>
            <a:r>
              <a:rPr lang="ko-KR" altLang="en-US" dirty="0"/>
              <a:t> 생성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575FBC0-502D-D886-0CFB-0A54856A8F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89845" y="1730774"/>
            <a:ext cx="2331922" cy="2183391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871A9A-3A8C-155D-F35E-118C26F26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45" y="4100187"/>
            <a:ext cx="2331922" cy="8130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5B9D1E5-F105-04E0-834E-424311F06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518" y="1730774"/>
            <a:ext cx="4842588" cy="44414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0E951A-4BA8-6E7B-A932-D056E69A8ECA}"/>
              </a:ext>
            </a:extLst>
          </p:cNvPr>
          <p:cNvSpPr txBox="1"/>
          <p:nvPr/>
        </p:nvSpPr>
        <p:spPr>
          <a:xfrm>
            <a:off x="7389845" y="5451225"/>
            <a:ext cx="371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텔레포트를</a:t>
            </a:r>
            <a:r>
              <a:rPr lang="ko-KR" altLang="en-US" dirty="0"/>
              <a:t> 생성해서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ko-KR" altLang="en-US" dirty="0"/>
              <a:t>지정된 위치로 </a:t>
            </a:r>
            <a:r>
              <a:rPr lang="ko-KR" altLang="en-US" dirty="0" err="1"/>
              <a:t>순간이동하게</a:t>
            </a:r>
            <a:r>
              <a:rPr lang="ko-KR" altLang="en-US" dirty="0"/>
              <a:t> 함</a:t>
            </a:r>
          </a:p>
        </p:txBody>
      </p:sp>
    </p:spTree>
    <p:extLst>
      <p:ext uri="{BB962C8B-B14F-4D97-AF65-F5344CB8AC3E}">
        <p14:creationId xmlns:p14="http://schemas.microsoft.com/office/powerpoint/2010/main" val="395914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ED0278-4632-FBA4-3F2C-8995BE1B1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81743"/>
          </a:xfrm>
        </p:spPr>
        <p:txBody>
          <a:bodyPr/>
          <a:lstStyle/>
          <a:p>
            <a:r>
              <a:rPr lang="ko-KR" altLang="en-US" dirty="0"/>
              <a:t>수정</a:t>
            </a:r>
            <a:r>
              <a:rPr lang="en-US" altLang="ko-KR" dirty="0"/>
              <a:t>3 - </a:t>
            </a:r>
            <a:r>
              <a:rPr lang="ko-KR" altLang="en-US" dirty="0"/>
              <a:t>효과음 생성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A556666-5329-D087-F657-7D8E20F843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8939" y="1796935"/>
            <a:ext cx="4507325" cy="455613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F57A65-7D4A-2E23-B78F-4D5B560A6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939" y="2899488"/>
            <a:ext cx="4454806" cy="10590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F29982-A694-5D2C-9412-FD832D56B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258" y="1796935"/>
            <a:ext cx="4045464" cy="29149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C7C8D9-53D3-109A-0953-3FDB7B9F82C3}"/>
              </a:ext>
            </a:extLst>
          </p:cNvPr>
          <p:cNvSpPr txBox="1"/>
          <p:nvPr/>
        </p:nvSpPr>
        <p:spPr>
          <a:xfrm>
            <a:off x="1567543" y="5215813"/>
            <a:ext cx="7548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공이 코인에 </a:t>
            </a:r>
            <a:r>
              <a:rPr lang="ko-KR" altLang="en-US" dirty="0" err="1"/>
              <a:t>닿을때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점프대에 </a:t>
            </a:r>
            <a:r>
              <a:rPr lang="ko-KR" altLang="en-US" dirty="0" err="1"/>
              <a:t>올라갔을때</a:t>
            </a:r>
            <a:r>
              <a:rPr lang="en-US" altLang="ko-KR" dirty="0"/>
              <a:t>, </a:t>
            </a:r>
            <a:r>
              <a:rPr lang="ko-KR" altLang="en-US" dirty="0" err="1"/>
              <a:t>텔레포트를</a:t>
            </a:r>
            <a:r>
              <a:rPr lang="ko-KR" altLang="en-US" dirty="0"/>
              <a:t> 사용하였을 때 효과음이 나도록 설정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Play On Awake</a:t>
            </a:r>
            <a:r>
              <a:rPr lang="ko-KR" altLang="en-US" dirty="0"/>
              <a:t>를 해제하여 시작부터 소리가 나지 않도록 해야함</a:t>
            </a:r>
          </a:p>
        </p:txBody>
      </p:sp>
    </p:spTree>
    <p:extLst>
      <p:ext uri="{BB962C8B-B14F-4D97-AF65-F5344CB8AC3E}">
        <p14:creationId xmlns:p14="http://schemas.microsoft.com/office/powerpoint/2010/main" val="3828249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ED0278-4632-FBA4-3F2C-8995BE1B1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44420"/>
          </a:xfrm>
        </p:spPr>
        <p:txBody>
          <a:bodyPr/>
          <a:lstStyle/>
          <a:p>
            <a:r>
              <a:rPr lang="ko-KR" altLang="en-US" dirty="0"/>
              <a:t>수정</a:t>
            </a:r>
            <a:r>
              <a:rPr lang="en-US" altLang="ko-KR" dirty="0"/>
              <a:t>4 – </a:t>
            </a:r>
            <a:r>
              <a:rPr lang="ko-KR" altLang="en-US" dirty="0"/>
              <a:t>코인을 다 먹어야 통과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0A19EC3-D7AB-A5C5-7E6F-DABC2AAA7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0913" y="1599973"/>
            <a:ext cx="5482699" cy="2449513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D4D5901-93D5-2349-1DD2-4894F0440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411" y="4119239"/>
            <a:ext cx="3177030" cy="25639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8D8A595-DC13-AFAA-DEA1-537BCF68E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2092" y="1599973"/>
            <a:ext cx="3059321" cy="2468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D4D2BB-558D-4A13-BD41-3552275B5761}"/>
              </a:ext>
            </a:extLst>
          </p:cNvPr>
          <p:cNvSpPr txBox="1"/>
          <p:nvPr/>
        </p:nvSpPr>
        <p:spPr>
          <a:xfrm>
            <a:off x="6172200" y="4657862"/>
            <a:ext cx="4199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현재 남아있는 코인의 개수가 </a:t>
            </a:r>
            <a:r>
              <a:rPr lang="ko-KR" altLang="en-US" dirty="0" err="1"/>
              <a:t>최대코인갯수가</a:t>
            </a:r>
            <a:r>
              <a:rPr lang="ko-KR" altLang="en-US" dirty="0"/>
              <a:t> 되도록 함수에 저장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즉 </a:t>
            </a:r>
            <a:r>
              <a:rPr lang="en-US" altLang="ko-KR" dirty="0"/>
              <a:t>4</a:t>
            </a:r>
            <a:r>
              <a:rPr lang="ko-KR" altLang="en-US" dirty="0"/>
              <a:t>개의 코인을 다 먹어야 통과됨</a:t>
            </a:r>
          </a:p>
        </p:txBody>
      </p:sp>
    </p:spTree>
    <p:extLst>
      <p:ext uri="{BB962C8B-B14F-4D97-AF65-F5344CB8AC3E}">
        <p14:creationId xmlns:p14="http://schemas.microsoft.com/office/powerpoint/2010/main" val="934410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ED0278-4632-FBA4-3F2C-8995BE1B1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84380"/>
          </a:xfrm>
        </p:spPr>
        <p:txBody>
          <a:bodyPr/>
          <a:lstStyle/>
          <a:p>
            <a:r>
              <a:rPr lang="ko-KR" altLang="en-US" dirty="0"/>
              <a:t>수정 </a:t>
            </a:r>
            <a:r>
              <a:rPr lang="en-US" altLang="ko-KR" dirty="0"/>
              <a:t>5 – </a:t>
            </a:r>
            <a:r>
              <a:rPr lang="ko-KR" altLang="en-US" dirty="0"/>
              <a:t>스테이지 만들기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067A545-C55E-F4A7-9DB3-AAA75CE004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0921" y="1518430"/>
            <a:ext cx="4852942" cy="2969594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666E8B8-84D9-A2CF-39D1-7954A6A00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921" y="4622056"/>
            <a:ext cx="4142451" cy="18084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1F250E3-ECB2-60CC-9E0D-16A444E1A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184" y="1518430"/>
            <a:ext cx="2983075" cy="28482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D017B5-06D8-284A-28DC-5044AAA42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4718" y="2381764"/>
            <a:ext cx="1943081" cy="12733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5CA8E5-474E-5750-8EE1-126A4E33364E}"/>
              </a:ext>
            </a:extLst>
          </p:cNvPr>
          <p:cNvSpPr txBox="1"/>
          <p:nvPr/>
        </p:nvSpPr>
        <p:spPr>
          <a:xfrm>
            <a:off x="6483863" y="4926103"/>
            <a:ext cx="39546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코인을 다 먹으면 </a:t>
            </a:r>
            <a:r>
              <a:rPr lang="ko-KR" altLang="en-US" dirty="0" err="1"/>
              <a:t>엔터키를</a:t>
            </a:r>
            <a:r>
              <a:rPr lang="ko-KR" altLang="en-US" dirty="0"/>
              <a:t> 눌러 다음 스테이지로 넘어가도록 설정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Scene</a:t>
            </a:r>
            <a:r>
              <a:rPr lang="ko-KR" altLang="en-US" dirty="0"/>
              <a:t>을 더 만들어준다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6534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1AC54-53A1-1E21-21D7-5D2960DC3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 영상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39C76B-AC30-D33D-E0E3-7CA1261D19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693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962AEC-BA9B-C6A6-7F5D-70E793C1F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3225"/>
            <a:ext cx="9601200" cy="1485900"/>
          </a:xfrm>
        </p:spPr>
        <p:txBody>
          <a:bodyPr/>
          <a:lstStyle/>
          <a:p>
            <a:pPr algn="ctr"/>
            <a:r>
              <a:rPr lang="ko-KR" altLang="en-US" dirty="0"/>
              <a:t>시연 영상</a:t>
            </a:r>
          </a:p>
        </p:txBody>
      </p:sp>
      <p:pic>
        <p:nvPicPr>
          <p:cNvPr id="4" name="녹화_2022_12_14_06_16_19_107">
            <a:hlinkClick r:id="" action="ppaction://media"/>
            <a:extLst>
              <a:ext uri="{FF2B5EF4-FFF2-40B4-BE49-F238E27FC236}">
                <a16:creationId xmlns:a16="http://schemas.microsoft.com/office/drawing/2014/main" id="{61D9A2DB-00C6-4D84-B2C8-7C99E0A729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51511" y="1146175"/>
            <a:ext cx="8968889" cy="542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9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2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1AC54-53A1-1E21-21D7-5D2960DC3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39C76B-AC30-D33D-E0E3-7CA1261D19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037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CCC0B3-B4C2-00AE-EC5D-FC807BE60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AD1541-79C9-6CDF-EE25-559A2DF52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48882"/>
            <a:ext cx="9601200" cy="4318518"/>
          </a:xfrm>
        </p:spPr>
        <p:txBody>
          <a:bodyPr/>
          <a:lstStyle/>
          <a:p>
            <a:r>
              <a:rPr lang="en-US" altLang="ko-KR" dirty="0">
                <a:hlinkClick r:id="rId2"/>
              </a:rPr>
              <a:t>Unity </a:t>
            </a:r>
            <a:r>
              <a:rPr lang="ko-KR" altLang="en-US" dirty="0">
                <a:hlinkClick r:id="rId2"/>
              </a:rPr>
              <a:t>강좌 공굴리기 게임 </a:t>
            </a:r>
            <a:r>
              <a:rPr lang="en-US" altLang="ko-KR" dirty="0">
                <a:hlinkClick r:id="rId2"/>
              </a:rPr>
              <a:t>7 : </a:t>
            </a:r>
            <a:r>
              <a:rPr lang="ko-KR" altLang="en-US" dirty="0">
                <a:hlinkClick r:id="rId2"/>
              </a:rPr>
              <a:t>네이버 블로그 </a:t>
            </a:r>
            <a:r>
              <a:rPr lang="en-US" altLang="ko-KR" dirty="0">
                <a:hlinkClick r:id="rId2"/>
              </a:rPr>
              <a:t>(naver.com)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3"/>
              </a:rPr>
              <a:t>Ch 7. </a:t>
            </a:r>
            <a:r>
              <a:rPr lang="ko-KR" altLang="en-US" dirty="0">
                <a:hlinkClick r:id="rId3"/>
              </a:rPr>
              <a:t>스테이지 구현</a:t>
            </a:r>
            <a:r>
              <a:rPr lang="en-US" altLang="ko-KR" dirty="0">
                <a:hlinkClick r:id="rId3"/>
              </a:rPr>
              <a:t>(+ Snap Settings) - </a:t>
            </a:r>
            <a:r>
              <a:rPr lang="ko-KR" altLang="en-US" dirty="0">
                <a:hlinkClick r:id="rId3"/>
              </a:rPr>
              <a:t>평생 공부 블로그 </a:t>
            </a:r>
            <a:r>
              <a:rPr lang="en-US" altLang="ko-KR" dirty="0">
                <a:hlinkClick r:id="rId3"/>
              </a:rPr>
              <a:t>: Today I Learned‍ </a:t>
            </a:r>
            <a:r>
              <a:rPr lang="ko-KR" altLang="en-US" dirty="0">
                <a:hlinkClick r:id="rId3"/>
              </a:rPr>
              <a:t>🌙 </a:t>
            </a:r>
            <a:r>
              <a:rPr lang="en-US" altLang="ko-KR" dirty="0">
                <a:hlinkClick r:id="rId3"/>
              </a:rPr>
              <a:t>(ansohxxn.github.io)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>
                <a:hlinkClick r:id="rId4"/>
              </a:rPr>
              <a:t>유니티 오디오 </a:t>
            </a:r>
            <a:r>
              <a:rPr lang="ko-KR" altLang="en-US" dirty="0" err="1">
                <a:hlinkClick r:id="rId4"/>
              </a:rPr>
              <a:t>리스너</a:t>
            </a:r>
            <a:r>
              <a:rPr lang="en-US" altLang="ko-KR" dirty="0">
                <a:hlinkClick r:id="rId4"/>
              </a:rPr>
              <a:t>(Audio Listener) &amp; </a:t>
            </a:r>
            <a:r>
              <a:rPr lang="ko-KR" altLang="en-US" dirty="0">
                <a:hlinkClick r:id="rId4"/>
              </a:rPr>
              <a:t>오디오 클립</a:t>
            </a:r>
            <a:r>
              <a:rPr lang="en-US" altLang="ko-KR" dirty="0">
                <a:hlinkClick r:id="rId4"/>
              </a:rPr>
              <a:t>(Audio Clip) (tistory.com)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5"/>
              </a:rPr>
              <a:t>Audio | Unity Asset Store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3290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CB610C-5559-92AA-DC16-CD302A495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2856BA-C7AB-8155-1C0C-F9F283EFF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ko-KR" altLang="en-US" dirty="0"/>
              <a:t>원본코드 소개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개선된 사항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시연영상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출처</a:t>
            </a:r>
          </a:p>
        </p:txBody>
      </p:sp>
    </p:spTree>
    <p:extLst>
      <p:ext uri="{BB962C8B-B14F-4D97-AF65-F5344CB8AC3E}">
        <p14:creationId xmlns:p14="http://schemas.microsoft.com/office/powerpoint/2010/main" val="1045832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9EFFE-D71C-52B6-EFB1-99A28CA0B0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6D4ABF-7B6A-71E8-8A82-833A7E2926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149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1AC54-53A1-1E21-21D7-5D2960DC3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원본코드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39C76B-AC30-D33D-E0E3-7CA1261D19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460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81462-EB05-D680-1064-7807E05D3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원본 게임 </a:t>
            </a:r>
            <a:r>
              <a:rPr lang="en-US" altLang="ko-KR" dirty="0"/>
              <a:t>– </a:t>
            </a:r>
            <a:r>
              <a:rPr lang="ko-KR" altLang="en-US" dirty="0"/>
              <a:t>공굴리기 게임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17ED91-A639-3C0F-396F-002AD11B9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083" y="1801772"/>
            <a:ext cx="3526971" cy="43377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E8C62A-4CBB-069D-4DB4-9B30CD2D0059}"/>
              </a:ext>
            </a:extLst>
          </p:cNvPr>
          <p:cNvSpPr txBox="1"/>
          <p:nvPr/>
        </p:nvSpPr>
        <p:spPr>
          <a:xfrm>
            <a:off x="6096000" y="3429000"/>
            <a:ext cx="44755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방향키</a:t>
            </a:r>
            <a:r>
              <a:rPr lang="en-US" altLang="ko-KR" dirty="0"/>
              <a:t>,</a:t>
            </a:r>
            <a:r>
              <a:rPr lang="ko-KR" altLang="en-US" dirty="0"/>
              <a:t>스페이스바를 이용하여</a:t>
            </a:r>
            <a:endParaRPr lang="en-US" altLang="ko-KR" dirty="0"/>
          </a:p>
          <a:p>
            <a:r>
              <a:rPr lang="ko-KR" altLang="en-US" dirty="0"/>
              <a:t>공을 굴려서 코인을 맞추는 게임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코인을 먹은 개수가 나타남</a:t>
            </a:r>
            <a:endParaRPr lang="en-US" altLang="ko-KR" dirty="0"/>
          </a:p>
          <a:p>
            <a:r>
              <a:rPr lang="ko-KR" altLang="en-US" dirty="0" err="1"/>
              <a:t>떨어졌을때</a:t>
            </a:r>
            <a:r>
              <a:rPr lang="ko-KR" altLang="en-US" dirty="0"/>
              <a:t> 다시 실행됨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57710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2A5253-B190-C285-869F-306F51122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145333"/>
          </a:xfrm>
        </p:spPr>
        <p:txBody>
          <a:bodyPr/>
          <a:lstStyle/>
          <a:p>
            <a:r>
              <a:rPr lang="ko-KR" altLang="en-US" dirty="0"/>
              <a:t>원본 코드 분석</a:t>
            </a:r>
            <a:r>
              <a:rPr lang="en-US" altLang="ko-KR" dirty="0"/>
              <a:t> – </a:t>
            </a:r>
            <a:r>
              <a:rPr lang="en-US" altLang="ko-KR" dirty="0" err="1"/>
              <a:t>BallJump.cs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E1AF3F-526E-455A-BC3E-0E3D159B2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41376"/>
            <a:ext cx="4920471" cy="35829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FAD139-A789-39AC-279E-DD1230F4EEE5}"/>
              </a:ext>
            </a:extLst>
          </p:cNvPr>
          <p:cNvSpPr txBox="1"/>
          <p:nvPr/>
        </p:nvSpPr>
        <p:spPr>
          <a:xfrm>
            <a:off x="6960637" y="3332684"/>
            <a:ext cx="4142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볼이 점프하도록 하는 스크립트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스페이스바키를</a:t>
            </a:r>
            <a:r>
              <a:rPr lang="ko-KR" altLang="en-US" dirty="0"/>
              <a:t> 누르면 공이 점프하도록 함</a:t>
            </a:r>
          </a:p>
        </p:txBody>
      </p:sp>
    </p:spTree>
    <p:extLst>
      <p:ext uri="{BB962C8B-B14F-4D97-AF65-F5344CB8AC3E}">
        <p14:creationId xmlns:p14="http://schemas.microsoft.com/office/powerpoint/2010/main" val="2850235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F2CE2F-C626-6F0F-EA4B-3189BBF26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00404"/>
          </a:xfrm>
        </p:spPr>
        <p:txBody>
          <a:bodyPr/>
          <a:lstStyle/>
          <a:p>
            <a:r>
              <a:rPr lang="ko-KR" altLang="en-US" dirty="0"/>
              <a:t>원본 코드 분석 </a:t>
            </a:r>
            <a:r>
              <a:rPr lang="en-US" altLang="ko-KR" dirty="0"/>
              <a:t>- </a:t>
            </a:r>
            <a:r>
              <a:rPr lang="en-US" altLang="ko-KR" dirty="0" err="1"/>
              <a:t>FailZone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E592E54-A673-0DE2-D17E-4F3CFC2386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3485" y="1654864"/>
            <a:ext cx="3844213" cy="434738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8EFD79-F25D-C808-5C51-2346A3DE71AD}"/>
              </a:ext>
            </a:extLst>
          </p:cNvPr>
          <p:cNvSpPr txBox="1"/>
          <p:nvPr/>
        </p:nvSpPr>
        <p:spPr>
          <a:xfrm>
            <a:off x="6074227" y="3228392"/>
            <a:ext cx="3774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공이 </a:t>
            </a:r>
            <a:r>
              <a:rPr lang="ko-KR" altLang="en-US" dirty="0" err="1"/>
              <a:t>떨어졌을때의</a:t>
            </a:r>
            <a:r>
              <a:rPr lang="ko-KR" altLang="en-US" dirty="0"/>
              <a:t> 일어나는 일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볼이 떨어지게 되면 다시 원래 자리로 돌아와 </a:t>
            </a:r>
            <a:r>
              <a:rPr lang="ko-KR" altLang="en-US" dirty="0" err="1"/>
              <a:t>재시작하도록</a:t>
            </a:r>
            <a:r>
              <a:rPr lang="ko-KR" altLang="en-US" dirty="0"/>
              <a:t> 함</a:t>
            </a:r>
          </a:p>
        </p:txBody>
      </p:sp>
    </p:spTree>
    <p:extLst>
      <p:ext uri="{BB962C8B-B14F-4D97-AF65-F5344CB8AC3E}">
        <p14:creationId xmlns:p14="http://schemas.microsoft.com/office/powerpoint/2010/main" val="211931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A78499-217F-ADA5-6864-2BD72FC5A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93710"/>
          </a:xfrm>
        </p:spPr>
        <p:txBody>
          <a:bodyPr/>
          <a:lstStyle/>
          <a:p>
            <a:r>
              <a:rPr lang="ko-KR" altLang="en-US" dirty="0"/>
              <a:t>원본 코드 분석 </a:t>
            </a:r>
            <a:r>
              <a:rPr lang="en-US" altLang="ko-KR" dirty="0"/>
              <a:t>- </a:t>
            </a:r>
            <a:r>
              <a:rPr lang="en-US" altLang="ko-KR" dirty="0" err="1"/>
              <a:t>CameraFollow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6C678EA-E763-7FF4-6648-D3FA18B4B2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0990" y="1638299"/>
            <a:ext cx="4435010" cy="43099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D4A847-6BC0-EFCC-DCA6-386E8947DE11}"/>
              </a:ext>
            </a:extLst>
          </p:cNvPr>
          <p:cNvSpPr txBox="1"/>
          <p:nvPr/>
        </p:nvSpPr>
        <p:spPr>
          <a:xfrm>
            <a:off x="6736702" y="2828835"/>
            <a:ext cx="42360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카메라가 오브젝트를 따라가도록 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공이 </a:t>
            </a:r>
            <a:r>
              <a:rPr lang="ko-KR" altLang="en-US" dirty="0" err="1"/>
              <a:t>굴러갈때</a:t>
            </a:r>
            <a:r>
              <a:rPr lang="ko-KR" altLang="en-US" dirty="0"/>
              <a:t> 카메라가 공의 움직임에 따라 이동</a:t>
            </a:r>
          </a:p>
        </p:txBody>
      </p:sp>
    </p:spTree>
    <p:extLst>
      <p:ext uri="{BB962C8B-B14F-4D97-AF65-F5344CB8AC3E}">
        <p14:creationId xmlns:p14="http://schemas.microsoft.com/office/powerpoint/2010/main" val="3392795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1AC54-53A1-1E21-21D7-5D2960DC3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개선된 사항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39C76B-AC30-D33D-E0E3-7CA1261D19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41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ED0278-4632-FBA4-3F2C-8995BE1B1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53751"/>
          </a:xfrm>
        </p:spPr>
        <p:txBody>
          <a:bodyPr/>
          <a:lstStyle/>
          <a:p>
            <a:r>
              <a:rPr lang="ko-KR" altLang="en-US" dirty="0"/>
              <a:t>수정</a:t>
            </a:r>
            <a:r>
              <a:rPr lang="en-US" altLang="ko-KR" dirty="0"/>
              <a:t>1 – </a:t>
            </a:r>
            <a:r>
              <a:rPr lang="ko-KR" altLang="en-US" dirty="0"/>
              <a:t>그라운드 배경 추가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0301E41-EDD2-B08C-18D6-710B4CAA9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9967" y="1623145"/>
            <a:ext cx="6950042" cy="3406435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1A54947-F5AF-F15C-484B-8524C1E58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967" y="5234855"/>
            <a:ext cx="4236141" cy="67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312890"/>
      </p:ext>
    </p:extLst>
  </p:cSld>
  <p:clrMapOvr>
    <a:masterClrMapping/>
  </p:clrMapOvr>
</p:sld>
</file>

<file path=ppt/theme/theme1.xml><?xml version="1.0" encoding="utf-8"?>
<a:theme xmlns:a="http://schemas.openxmlformats.org/drawingml/2006/main" name="자르기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TM10001105[[fn=자르기]]</Template>
  <TotalTime>65</TotalTime>
  <Words>270</Words>
  <Application>Microsoft Office PowerPoint</Application>
  <PresentationFormat>와이드스크린</PresentationFormat>
  <Paragraphs>59</Paragraphs>
  <Slides>20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Arial</vt:lpstr>
      <vt:lpstr>Franklin Gothic Book</vt:lpstr>
      <vt:lpstr>자르기</vt:lpstr>
      <vt:lpstr>공굴리기 게임 개선</vt:lpstr>
      <vt:lpstr>목차</vt:lpstr>
      <vt:lpstr>원본코드</vt:lpstr>
      <vt:lpstr>원본 게임 – 공굴리기 게임</vt:lpstr>
      <vt:lpstr>원본 코드 분석 – BallJump.cs</vt:lpstr>
      <vt:lpstr>원본 코드 분석 - FailZone</vt:lpstr>
      <vt:lpstr>원본 코드 분석 - CameraFollow</vt:lpstr>
      <vt:lpstr>개선된 사항</vt:lpstr>
      <vt:lpstr>수정1 – 그라운드 배경 추가</vt:lpstr>
      <vt:lpstr>수정2.1 – 움직이는 Platform 생성</vt:lpstr>
      <vt:lpstr>수정2.2 – 점프판 생성</vt:lpstr>
      <vt:lpstr>수정2.3 – 텔레포트 생성</vt:lpstr>
      <vt:lpstr>수정3 - 효과음 생성</vt:lpstr>
      <vt:lpstr>수정4 – 코인을 다 먹어야 통과 </vt:lpstr>
      <vt:lpstr>수정 5 – 스테이지 만들기</vt:lpstr>
      <vt:lpstr>시연 영상</vt:lpstr>
      <vt:lpstr>시연 영상</vt:lpstr>
      <vt:lpstr>출처</vt:lpstr>
      <vt:lpstr>출처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공굴리기 게임 개선</dc:title>
  <dc:creator>lg</dc:creator>
  <cp:lastModifiedBy>lg</cp:lastModifiedBy>
  <cp:revision>1</cp:revision>
  <dcterms:created xsi:type="dcterms:W3CDTF">2022-12-13T20:19:35Z</dcterms:created>
  <dcterms:modified xsi:type="dcterms:W3CDTF">2022-12-13T21:25:04Z</dcterms:modified>
</cp:coreProperties>
</file>